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9" r:id="rId1"/>
  </p:sldMasterIdLst>
  <p:notesMasterIdLst>
    <p:notesMasterId r:id="rId15"/>
  </p:notesMasterIdLst>
  <p:handoutMasterIdLst>
    <p:handoutMasterId r:id="rId16"/>
  </p:handoutMasterIdLst>
  <p:sldIdLst>
    <p:sldId id="268" r:id="rId2"/>
    <p:sldId id="273" r:id="rId3"/>
    <p:sldId id="271" r:id="rId4"/>
    <p:sldId id="272" r:id="rId5"/>
    <p:sldId id="274" r:id="rId6"/>
    <p:sldId id="275" r:id="rId7"/>
    <p:sldId id="276" r:id="rId8"/>
    <p:sldId id="277" r:id="rId9"/>
    <p:sldId id="278" r:id="rId10"/>
    <p:sldId id="280" r:id="rId11"/>
    <p:sldId id="281" r:id="rId12"/>
    <p:sldId id="282" r:id="rId13"/>
    <p:sldId id="27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85" d="100"/>
          <a:sy n="85" d="100"/>
        </p:scale>
        <p:origin x="200" y="6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12/19/18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12.tiff>
</file>

<file path=ppt/media/image13.tif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12/19/18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85AB7CBB-843F-464A-A764-71D6ADC27CFA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582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91020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186814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625234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020639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131605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7475219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C03D-3A1F-4813-9337-02411FCC3A9A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94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8F79-DFA0-4C26-9553-23A017B69AB6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651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5CA6-EC4D-4728-8AA6-534BE7E9B67C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34E7-E1D9-4FBF-A1A0-4009669A00BF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969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631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E8B6-2F47-420B-83EA-EB2285D13EC9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730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4803D-B10E-4B90-8456-A0E05393E233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4645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1E62F-6CCE-4064-96C2-2084AF883904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7254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5CA6-EC4D-4728-8AA6-534BE7E9B67C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95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39942-0A2E-443A-842F-D6DE74360370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26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44C8EB-1716-4988-ABBD-DA494D36AFF7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43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F138946-C5C1-4A11-BA69-F12F43F8A94B}" type="datetime1">
              <a:rPr lang="en-US" smtClean="0"/>
              <a:t>12/19/18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5224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55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tiff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tiff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Photography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Unit 9 – Section 1- Introduction Projects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D89EEB-0D82-48BB-B45A-39C4807CF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 1 – Section 1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>
            <a:extLst>
              <a:ext uri="{FF2B5EF4-FFF2-40B4-BE49-F238E27FC236}">
                <a16:creationId xmlns:a16="http://schemas.microsoft.com/office/drawing/2014/main" id="{5066F8AE-A5C7-4B3E-B1DA-D0B624059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F78E901E-6697-44E3-9533-1457FA4F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C515452A-514A-4763-9932-37302A8D6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D0EC146D-CF08-4B34-ADEB-2F0296F98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E1FBA240-87AB-400A-9292-7DC6F3E5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F733538D-5433-42E7-AA08-DC5FDEDA4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76B5488-280B-B447-8BFB-8C2A6C693F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53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E4B2B9-D3FC-CE4E-AAE8-4FEA0BB2D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419748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5066F8AE-A5C7-4B3E-B1DA-D0B624059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62" name="Picture 61">
              <a:extLst>
                <a:ext uri="{FF2B5EF4-FFF2-40B4-BE49-F238E27FC236}">
                  <a16:creationId xmlns:a16="http://schemas.microsoft.com/office/drawing/2014/main" id="{F78E901E-6697-44E3-9533-1457FA4F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515452A-514A-4763-9932-37302A8D6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D0EC146D-CF08-4B34-ADEB-2F0296F98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E1FBA240-87AB-400A-9292-7DC6F3E5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F733538D-5433-42E7-AA08-DC5FDEDA4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74DC7A-CAD7-F446-BE87-EF3F1D6D14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258" b="247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E4B2B9-D3FC-CE4E-AAE8-4FEA0BB2D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250592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066F8AE-A5C7-4B3E-B1DA-D0B624059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F78E901E-6697-44E3-9533-1457FA4F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C515452A-514A-4763-9932-37302A8D6D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75" name="Picture 74">
              <a:extLst>
                <a:ext uri="{FF2B5EF4-FFF2-40B4-BE49-F238E27FC236}">
                  <a16:creationId xmlns:a16="http://schemas.microsoft.com/office/drawing/2014/main" id="{D0EC146D-CF08-4B34-ADEB-2F0296F98A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76" name="Picture 75">
              <a:extLst>
                <a:ext uri="{FF2B5EF4-FFF2-40B4-BE49-F238E27FC236}">
                  <a16:creationId xmlns:a16="http://schemas.microsoft.com/office/drawing/2014/main" id="{E1FBA240-87AB-400A-9292-7DC6F3E55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F733538D-5433-42E7-AA08-DC5FDEDA4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3DC93C1-1BC9-0548-B92E-F05543A30E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556" b="1085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E4B2B9-D3FC-CE4E-AAE8-4FEA0BB2D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214376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229E4-1CDA-1049-88FA-32DCC6D76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Intro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A17BE-345B-334A-AC1C-3D36E878B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Element Focus = </a:t>
            </a:r>
            <a:r>
              <a:rPr lang="en-US" b="1" dirty="0"/>
              <a:t>LINE</a:t>
            </a:r>
          </a:p>
          <a:p>
            <a:r>
              <a:rPr lang="en-US" b="1" dirty="0"/>
              <a:t>Using your understanding of </a:t>
            </a:r>
            <a:r>
              <a:rPr lang="en-US" b="1" u="sng" dirty="0"/>
              <a:t>rule of thirds </a:t>
            </a:r>
            <a:r>
              <a:rPr lang="en-US" b="1" dirty="0"/>
              <a:t>and </a:t>
            </a:r>
            <a:r>
              <a:rPr lang="en-US" b="1" u="sng" dirty="0"/>
              <a:t>creativity of perspective</a:t>
            </a:r>
            <a:r>
              <a:rPr lang="en-US" b="1" dirty="0"/>
              <a:t> and subject </a:t>
            </a:r>
            <a:r>
              <a:rPr lang="en-US" b="1" u="sng" dirty="0"/>
              <a:t>capture 5 photos </a:t>
            </a:r>
            <a:r>
              <a:rPr lang="en-US" b="1" dirty="0"/>
              <a:t>representing the element of </a:t>
            </a:r>
            <a:r>
              <a:rPr lang="en-US" b="1" u="sng" dirty="0"/>
              <a:t>LINE</a:t>
            </a:r>
          </a:p>
          <a:p>
            <a:r>
              <a:rPr lang="en-US" dirty="0"/>
              <a:t>DUE Friday. December 21</a:t>
            </a:r>
            <a:r>
              <a:rPr lang="en-US" baseline="30000" dirty="0"/>
              <a:t>st</a:t>
            </a:r>
            <a:r>
              <a:rPr lang="en-US" dirty="0"/>
              <a:t> </a:t>
            </a:r>
            <a:r>
              <a:rPr lang="en-US" b="1" u="sng" dirty="0"/>
              <a:t>BEFORE CLASS</a:t>
            </a:r>
          </a:p>
          <a:p>
            <a:r>
              <a:rPr lang="en-US" dirty="0"/>
              <a:t>Friday will be a critique day, be prepared to speak about your captures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5DEE54-4E1C-9942-A650-5D043DE85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16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9B2F2-4F86-4DE8-8747-CA6F980CA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9 – Introduction Projects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54342E-CB65-4556-8D88-2CBDC7606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343271-BE4B-7640-A71B-9A1E8C4086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487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cs typeface="Arial" pitchFamily="34" charset="0"/>
              </a:rPr>
              <a:t>Introduction to Digital Photography</a:t>
            </a:r>
          </a:p>
          <a:p>
            <a:r>
              <a:rPr lang="en-US" dirty="0">
                <a:cs typeface="Arial" pitchFamily="34" charset="0"/>
              </a:rPr>
              <a:t>Usage of smartphone camera</a:t>
            </a:r>
          </a:p>
          <a:p>
            <a:pPr lvl="1"/>
            <a:r>
              <a:rPr lang="en-US" dirty="0">
                <a:cs typeface="Arial" pitchFamily="34" charset="0"/>
              </a:rPr>
              <a:t>IF you have an DSLR, I would recommend using it instead</a:t>
            </a:r>
          </a:p>
          <a:p>
            <a:r>
              <a:rPr lang="en-US" dirty="0">
                <a:cs typeface="Arial" pitchFamily="34" charset="0"/>
              </a:rPr>
              <a:t>Google Classroom Codes</a:t>
            </a:r>
          </a:p>
          <a:p>
            <a:r>
              <a:rPr lang="en-US" dirty="0">
                <a:cs typeface="Arial" pitchFamily="34" charset="0"/>
              </a:rPr>
              <a:t>Review of design principles</a:t>
            </a:r>
          </a:p>
          <a:p>
            <a:r>
              <a:rPr lang="en-US" dirty="0">
                <a:cs typeface="Arial" pitchFamily="34" charset="0"/>
              </a:rPr>
              <a:t>Review of Rule of Thirds</a:t>
            </a:r>
          </a:p>
          <a:p>
            <a:r>
              <a:rPr lang="en-US" dirty="0">
                <a:cs typeface="Arial" pitchFamily="34" charset="0"/>
              </a:rPr>
              <a:t>Review of yesterday’s video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FB87E-2A3F-4815-8F5E-3CF3521EB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 1 – Section 1 - Day 1</a:t>
            </a:r>
          </a:p>
        </p:txBody>
      </p:sp>
    </p:spTree>
    <p:extLst>
      <p:ext uri="{BB962C8B-B14F-4D97-AF65-F5344CB8AC3E}">
        <p14:creationId xmlns:p14="http://schemas.microsoft.com/office/powerpoint/2010/main" val="7853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Classroom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Photography</a:t>
            </a:r>
          </a:p>
          <a:p>
            <a:pPr marL="0" indent="0" algn="ctr">
              <a:buNone/>
            </a:pPr>
            <a:r>
              <a:rPr lang="en-US" sz="8000" dirty="0" err="1"/>
              <a:t>rhxkpt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E70215-46E5-4005-85CE-1336026210F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Photography</a:t>
            </a:r>
          </a:p>
          <a:p>
            <a:pPr marL="0" indent="0" algn="ctr">
              <a:buNone/>
            </a:pPr>
            <a:r>
              <a:rPr lang="en-US" sz="8000" dirty="0"/>
              <a:t>	7mdo2ur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FB87E-2A3F-4815-8F5E-3CF3521EB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 1 – Section 1 - Day 1</a:t>
            </a:r>
          </a:p>
        </p:txBody>
      </p:sp>
    </p:spTree>
    <p:extLst>
      <p:ext uri="{BB962C8B-B14F-4D97-AF65-F5344CB8AC3E}">
        <p14:creationId xmlns:p14="http://schemas.microsoft.com/office/powerpoint/2010/main" val="164503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BEC3FCFA-AD85-457E-9F1C-C0A01F9DE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Elements and Principles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58E9CEA-1179-4B8D-8180-C6E3F07AEFE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Elements</a:t>
            </a:r>
          </a:p>
          <a:p>
            <a:pPr lvl="1"/>
            <a:r>
              <a:rPr lang="en-US" dirty="0"/>
              <a:t>Line</a:t>
            </a:r>
          </a:p>
          <a:p>
            <a:pPr lvl="1"/>
            <a:r>
              <a:rPr lang="en-US" dirty="0"/>
              <a:t>Shape and Form</a:t>
            </a:r>
          </a:p>
          <a:p>
            <a:pPr lvl="1"/>
            <a:r>
              <a:rPr lang="en-US" dirty="0"/>
              <a:t>Color</a:t>
            </a:r>
          </a:p>
          <a:p>
            <a:pPr lvl="2"/>
            <a:r>
              <a:rPr lang="en-US" dirty="0"/>
              <a:t>Primary</a:t>
            </a:r>
          </a:p>
          <a:p>
            <a:pPr lvl="2"/>
            <a:r>
              <a:rPr lang="en-US" dirty="0"/>
              <a:t>Secondary</a:t>
            </a:r>
          </a:p>
          <a:p>
            <a:pPr lvl="1"/>
            <a:r>
              <a:rPr lang="en-US" dirty="0"/>
              <a:t>Value</a:t>
            </a:r>
          </a:p>
          <a:p>
            <a:pPr lvl="1"/>
            <a:r>
              <a:rPr lang="en-US" dirty="0"/>
              <a:t>Space</a:t>
            </a:r>
          </a:p>
          <a:p>
            <a:pPr lvl="1"/>
            <a:r>
              <a:rPr lang="en-US" dirty="0"/>
              <a:t>Texture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4A51F13-B4BB-48F4-B5D2-B0E12A7615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Principles</a:t>
            </a:r>
          </a:p>
          <a:p>
            <a:pPr lvl="1"/>
            <a:r>
              <a:rPr lang="en-US" dirty="0"/>
              <a:t>Pattern</a:t>
            </a:r>
          </a:p>
          <a:p>
            <a:pPr lvl="1"/>
            <a:r>
              <a:rPr lang="en-US" dirty="0"/>
              <a:t>Balance</a:t>
            </a:r>
          </a:p>
          <a:p>
            <a:pPr lvl="1"/>
            <a:r>
              <a:rPr lang="en-US" dirty="0"/>
              <a:t>Rules of Thirds</a:t>
            </a:r>
          </a:p>
          <a:p>
            <a:pPr lvl="1"/>
            <a:r>
              <a:rPr lang="en-US" dirty="0"/>
              <a:t>Unity and Variety</a:t>
            </a:r>
          </a:p>
          <a:p>
            <a:pPr lvl="1"/>
            <a:r>
              <a:rPr lang="en-US" dirty="0"/>
              <a:t>Movement and Rhythm</a:t>
            </a:r>
          </a:p>
          <a:p>
            <a:pPr lvl="1"/>
            <a:r>
              <a:rPr lang="en-US" dirty="0"/>
              <a:t>Emphasis</a:t>
            </a:r>
          </a:p>
          <a:p>
            <a:pPr lvl="1"/>
            <a:r>
              <a:rPr lang="en-US" dirty="0"/>
              <a:t>Proportion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35032-334D-482B-9501-CD1752D59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500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179B94A-1144-7042-8F3A-32E5C5404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Projects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2AC985A-657A-6042-A1A8-FA4689512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Familiar with capturing images, saving, and uploading to Google Classroom assignments</a:t>
            </a:r>
          </a:p>
          <a:p>
            <a:r>
              <a:rPr lang="en-US" dirty="0"/>
              <a:t>Each assignment worth 100 points and will involve 5 images per</a:t>
            </a:r>
          </a:p>
          <a:p>
            <a:r>
              <a:rPr lang="en-US" dirty="0"/>
              <a:t>Images will need to focus on various design elements and principles</a:t>
            </a:r>
          </a:p>
          <a:p>
            <a:r>
              <a:rPr lang="en-US" dirty="0"/>
              <a:t>Will require classroom critique/discussion</a:t>
            </a:r>
          </a:p>
          <a:p>
            <a:r>
              <a:rPr lang="en-US" dirty="0"/>
              <a:t>Will involve classroom group grading</a:t>
            </a:r>
          </a:p>
          <a:p>
            <a:r>
              <a:rPr lang="en-US" dirty="0"/>
              <a:t>Highest voted photo will be our classroom banner for the week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F696E-F132-A942-B4F4-A47579E52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71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333F0879-3DA0-4CB8-B35E-A0AD425581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24D2183-F388-476E-92A9-D6639D69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3462E7-1698-4B21-BE89-AEFAC7C2F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18D8B1-1DEC-984E-AC4B-FCE2913DC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140" y="972766"/>
            <a:ext cx="2835464" cy="1254868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>
                <a:solidFill>
                  <a:srgbClr val="262626"/>
                </a:solidFill>
              </a:rPr>
              <a:t>Google Classroom Assignment Submission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076696D-14D0-4716-BCBB-8DAD02F14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141" y="2430471"/>
            <a:ext cx="2835464" cy="3552039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262626"/>
                </a:solidFill>
              </a:rPr>
              <a:t>Can add the file right from your phones storage</a:t>
            </a:r>
          </a:p>
          <a:p>
            <a:r>
              <a:rPr lang="en-US" sz="1800" dirty="0">
                <a:solidFill>
                  <a:srgbClr val="262626"/>
                </a:solidFill>
              </a:rPr>
              <a:t>Can download ‘Google Drive’ to upload images their to add form their as well</a:t>
            </a:r>
          </a:p>
          <a:p>
            <a:r>
              <a:rPr lang="en-US" sz="1800" dirty="0">
                <a:solidFill>
                  <a:srgbClr val="262626"/>
                </a:solidFill>
              </a:rPr>
              <a:t>If using Google Drive I recommend creating a new folder called Photography</a:t>
            </a:r>
          </a:p>
        </p:txBody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C22FCAC-D7EC-4A52-B153-FF761E2235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88F28AB-8BD2-D549-B70C-BA3C3429F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910" y="1116711"/>
            <a:ext cx="6098041" cy="457353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DF192D-9FA3-684D-9C22-B1CB5FDDB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88466" y="6379383"/>
            <a:ext cx="3649133" cy="2794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2473247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2AC0F86-9A78-4E84-A4B4-ADB8B2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AF78B9E-8BE2-4706-9377-A05FA25AB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2CDFDE2-4DB3-4623-BA21-187D1B710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74B2AA-1443-4E9B-8462-F7F5B8525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BB652B6-7300-49EC-9422-EF5342492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D0909587-01DE-424D-A15F-DAA28CF2C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EED46E6-1FB7-3949-88EA-BB256CC60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/>
              <a:t>Sample Submission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9A54E25-1C05-48E5-A5CC-3778C1D363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78AAA978-38F7-F24C-9B65-A0750813A2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908" r="-2" b="-2"/>
          <a:stretch/>
        </p:blipFill>
        <p:spPr>
          <a:xfrm>
            <a:off x="1412683" y="1410208"/>
            <a:ext cx="5278777" cy="385878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E5D0023-B23E-4823-8D72-B07FFF8CA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1FB3ABD-5286-4665-8103-F238FF974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824" y="2556932"/>
            <a:ext cx="3360771" cy="3318936"/>
          </a:xfrm>
        </p:spPr>
        <p:txBody>
          <a:bodyPr>
            <a:normAutofit/>
          </a:bodyPr>
          <a:lstStyle/>
          <a:p>
            <a:r>
              <a:rPr lang="en-US" dirty="0"/>
              <a:t>Use of vertical and horizontal lines</a:t>
            </a:r>
          </a:p>
          <a:p>
            <a:r>
              <a:rPr lang="en-US" dirty="0"/>
              <a:t>Black and white to create depth and contrasting of lights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E4B2B9-D3FC-CE4E-AAE8-4FEA0BB2D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160876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22AC0F86-9A78-4E84-A4B4-ADB8B2629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4AF78B9E-8BE2-4706-9377-A05FA25AB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2CDFDE2-4DB3-4623-BA21-187D1B710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D74B2AA-1443-4E9B-8462-F7F5B8525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9BB652B6-7300-49EC-9422-EF5342492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D0909587-01DE-424D-A15F-DAA28CF2C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EED46E6-1FB7-3949-88EA-BB256CC60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5825" y="982132"/>
            <a:ext cx="3360772" cy="1303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/>
              <a:t>Sample Submission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9A54E25-1C05-48E5-A5CC-3778C1D363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3" y="1092200"/>
            <a:ext cx="5942687" cy="451510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AF9C3D-570B-B54E-BA87-11D23486561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179"/>
          <a:stretch/>
        </p:blipFill>
        <p:spPr>
          <a:xfrm>
            <a:off x="1412683" y="1410208"/>
            <a:ext cx="5278777" cy="3858780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E5D0023-B23E-4823-8D72-B07FFF8CA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20089" y="2400639"/>
            <a:ext cx="337650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1FB3ABD-5286-4665-8103-F238FF974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5824" y="2556932"/>
            <a:ext cx="3360771" cy="3318936"/>
          </a:xfrm>
        </p:spPr>
        <p:txBody>
          <a:bodyPr>
            <a:normAutofit/>
          </a:bodyPr>
          <a:lstStyle/>
          <a:p>
            <a:r>
              <a:rPr lang="en-US" dirty="0"/>
              <a:t>Park bench</a:t>
            </a:r>
          </a:p>
          <a:p>
            <a:r>
              <a:rPr lang="en-US" dirty="0"/>
              <a:t>Black and white again creates depth and feel</a:t>
            </a:r>
          </a:p>
          <a:p>
            <a:r>
              <a:rPr lang="en-US" dirty="0"/>
              <a:t>Fog introduces mystery scary feel</a:t>
            </a:r>
          </a:p>
          <a:p>
            <a:r>
              <a:rPr lang="en-US" dirty="0"/>
              <a:t>Use of perspective, close-up, illusion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E4B2B9-D3FC-CE4E-AAE8-4FEA0BB2D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95401" y="5969000"/>
            <a:ext cx="7305900" cy="279400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2151174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</Words>
  <Application>Microsoft Macintosh PowerPoint</Application>
  <PresentationFormat>Widescreen</PresentationFormat>
  <Paragraphs>70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Garamond</vt:lpstr>
      <vt:lpstr>Organic</vt:lpstr>
      <vt:lpstr>Photography</vt:lpstr>
      <vt:lpstr>Unit 9 – Introduction Projects</vt:lpstr>
      <vt:lpstr>The big idea</vt:lpstr>
      <vt:lpstr>Google Classroom Code</vt:lpstr>
      <vt:lpstr>Elements and Principles</vt:lpstr>
      <vt:lpstr>Introduction Projects</vt:lpstr>
      <vt:lpstr>Google Classroom Assignment Submission</vt:lpstr>
      <vt:lpstr>Sample Submission</vt:lpstr>
      <vt:lpstr>Sample Submission</vt:lpstr>
      <vt:lpstr>PowerPoint Presentation</vt:lpstr>
      <vt:lpstr>PowerPoint Presentation</vt:lpstr>
      <vt:lpstr>PowerPoint Presentation</vt:lpstr>
      <vt:lpstr>First Intro Project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Photography</dc:title>
  <dc:creator>Nick Vertucci</dc:creator>
  <cp:lastModifiedBy>Nick Vertucci</cp:lastModifiedBy>
  <cp:revision>1</cp:revision>
  <dcterms:created xsi:type="dcterms:W3CDTF">2018-12-19T13:38:45Z</dcterms:created>
  <dcterms:modified xsi:type="dcterms:W3CDTF">2018-12-19T13:38:49Z</dcterms:modified>
</cp:coreProperties>
</file>